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8" r:id="rId3"/>
    <p:sldId id="272" r:id="rId4"/>
    <p:sldId id="260" r:id="rId5"/>
    <p:sldId id="259" r:id="rId6"/>
    <p:sldId id="264" r:id="rId7"/>
    <p:sldId id="263" r:id="rId8"/>
    <p:sldId id="265" r:id="rId9"/>
    <p:sldId id="262" r:id="rId10"/>
    <p:sldId id="261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68D800-3EE9-426E-B66B-2C05545E6AD4}" v="20" dt="2021-12-21T07:53:52.5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ziska Rothen" userId="deb5a5ce3e2b690e" providerId="LiveId" clId="{5C68D800-3EE9-426E-B66B-2C05545E6AD4}"/>
    <pc:docChg chg="undo custSel addSld delSld modSld sldOrd">
      <pc:chgData name="Franziska Rothen" userId="deb5a5ce3e2b690e" providerId="LiveId" clId="{5C68D800-3EE9-426E-B66B-2C05545E6AD4}" dt="2021-12-21T08:24:32.638" v="3904" actId="20577"/>
      <pc:docMkLst>
        <pc:docMk/>
      </pc:docMkLst>
      <pc:sldChg chg="modSp mod">
        <pc:chgData name="Franziska Rothen" userId="deb5a5ce3e2b690e" providerId="LiveId" clId="{5C68D800-3EE9-426E-B66B-2C05545E6AD4}" dt="2021-12-21T08:22:15.220" v="3834" actId="6549"/>
        <pc:sldMkLst>
          <pc:docMk/>
          <pc:sldMk cId="1321951248" sldId="256"/>
        </pc:sldMkLst>
        <pc:spChg chg="mod">
          <ac:chgData name="Franziska Rothen" userId="deb5a5ce3e2b690e" providerId="LiveId" clId="{5C68D800-3EE9-426E-B66B-2C05545E6AD4}" dt="2021-12-21T08:22:15.220" v="3834" actId="6549"/>
          <ac:spMkLst>
            <pc:docMk/>
            <pc:sldMk cId="1321951248" sldId="256"/>
            <ac:spMk id="2" creationId="{256F280D-74AC-4E8B-8D73-BBDD2BF6192C}"/>
          </ac:spMkLst>
        </pc:spChg>
        <pc:spChg chg="mod">
          <ac:chgData name="Franziska Rothen" userId="deb5a5ce3e2b690e" providerId="LiveId" clId="{5C68D800-3EE9-426E-B66B-2C05545E6AD4}" dt="2021-12-20T16:46:42.615" v="2393" actId="20577"/>
          <ac:spMkLst>
            <pc:docMk/>
            <pc:sldMk cId="1321951248" sldId="256"/>
            <ac:spMk id="3" creationId="{D758BD2A-BE92-4A3F-879F-ADF6FEB09E7E}"/>
          </ac:spMkLst>
        </pc:spChg>
      </pc:sldChg>
      <pc:sldChg chg="modSp new del mod">
        <pc:chgData name="Franziska Rothen" userId="deb5a5ce3e2b690e" providerId="LiveId" clId="{5C68D800-3EE9-426E-B66B-2C05545E6AD4}" dt="2021-12-20T10:14:12.719" v="367" actId="47"/>
        <pc:sldMkLst>
          <pc:docMk/>
          <pc:sldMk cId="2243371203" sldId="257"/>
        </pc:sldMkLst>
        <pc:spChg chg="mod">
          <ac:chgData name="Franziska Rothen" userId="deb5a5ce3e2b690e" providerId="LiveId" clId="{5C68D800-3EE9-426E-B66B-2C05545E6AD4}" dt="2021-12-20T10:08:42.736" v="40" actId="20577"/>
          <ac:spMkLst>
            <pc:docMk/>
            <pc:sldMk cId="2243371203" sldId="257"/>
            <ac:spMk id="2" creationId="{3529E357-94A9-4C8A-BAAD-E9BFB64D1D2B}"/>
          </ac:spMkLst>
        </pc:spChg>
        <pc:spChg chg="mod">
          <ac:chgData name="Franziska Rothen" userId="deb5a5ce3e2b690e" providerId="LiveId" clId="{5C68D800-3EE9-426E-B66B-2C05545E6AD4}" dt="2021-12-20T10:12:06.972" v="306" actId="20577"/>
          <ac:spMkLst>
            <pc:docMk/>
            <pc:sldMk cId="2243371203" sldId="257"/>
            <ac:spMk id="3" creationId="{918FFCF7-78E6-4125-9640-D3D8D509D87D}"/>
          </ac:spMkLst>
        </pc:spChg>
        <pc:spChg chg="mod">
          <ac:chgData name="Franziska Rothen" userId="deb5a5ce3e2b690e" providerId="LiveId" clId="{5C68D800-3EE9-426E-B66B-2C05545E6AD4}" dt="2021-12-20T10:12:32.663" v="331" actId="20577"/>
          <ac:spMkLst>
            <pc:docMk/>
            <pc:sldMk cId="2243371203" sldId="257"/>
            <ac:spMk id="4" creationId="{59C2E921-398D-4B0A-AB8E-6DD03A22B3DA}"/>
          </ac:spMkLst>
        </pc:spChg>
      </pc:sldChg>
      <pc:sldChg chg="addSp modSp new mod">
        <pc:chgData name="Franziska Rothen" userId="deb5a5ce3e2b690e" providerId="LiveId" clId="{5C68D800-3EE9-426E-B66B-2C05545E6AD4}" dt="2021-12-21T07:44:30.251" v="3070" actId="1076"/>
        <pc:sldMkLst>
          <pc:docMk/>
          <pc:sldMk cId="1520806642" sldId="258"/>
        </pc:sldMkLst>
        <pc:spChg chg="mod">
          <ac:chgData name="Franziska Rothen" userId="deb5a5ce3e2b690e" providerId="LiveId" clId="{5C68D800-3EE9-426E-B66B-2C05545E6AD4}" dt="2021-12-20T10:13:41.685" v="342" actId="20577"/>
          <ac:spMkLst>
            <pc:docMk/>
            <pc:sldMk cId="1520806642" sldId="258"/>
            <ac:spMk id="2" creationId="{0C365AFB-4924-4C93-B8EE-007746B84C16}"/>
          </ac:spMkLst>
        </pc:spChg>
        <pc:spChg chg="mod">
          <ac:chgData name="Franziska Rothen" userId="deb5a5ce3e2b690e" providerId="LiveId" clId="{5C68D800-3EE9-426E-B66B-2C05545E6AD4}" dt="2021-12-21T07:44:00.373" v="3056"/>
          <ac:spMkLst>
            <pc:docMk/>
            <pc:sldMk cId="1520806642" sldId="258"/>
            <ac:spMk id="3" creationId="{1C9F693A-7B2F-4D92-A2BE-D803790BDC00}"/>
          </ac:spMkLst>
        </pc:spChg>
        <pc:spChg chg="mod">
          <ac:chgData name="Franziska Rothen" userId="deb5a5ce3e2b690e" providerId="LiveId" clId="{5C68D800-3EE9-426E-B66B-2C05545E6AD4}" dt="2021-12-21T07:43:58.619" v="3054" actId="21"/>
          <ac:spMkLst>
            <pc:docMk/>
            <pc:sldMk cId="1520806642" sldId="258"/>
            <ac:spMk id="4" creationId="{BE4B11B2-E867-4C2B-B375-A9C18142839B}"/>
          </ac:spMkLst>
        </pc:spChg>
        <pc:spChg chg="mod">
          <ac:chgData name="Franziska Rothen" userId="deb5a5ce3e2b690e" providerId="LiveId" clId="{5C68D800-3EE9-426E-B66B-2C05545E6AD4}" dt="2021-12-20T10:13:44.427" v="349" actId="20577"/>
          <ac:spMkLst>
            <pc:docMk/>
            <pc:sldMk cId="1520806642" sldId="258"/>
            <ac:spMk id="5" creationId="{954A0872-98AB-4D2F-B8A6-1FDA44A3D9E5}"/>
          </ac:spMkLst>
        </pc:spChg>
        <pc:spChg chg="mod">
          <ac:chgData name="Franziska Rothen" userId="deb5a5ce3e2b690e" providerId="LiveId" clId="{5C68D800-3EE9-426E-B66B-2C05545E6AD4}" dt="2021-12-20T10:14:11.040" v="366" actId="20577"/>
          <ac:spMkLst>
            <pc:docMk/>
            <pc:sldMk cId="1520806642" sldId="258"/>
            <ac:spMk id="6" creationId="{34EB1ECC-A2BA-49AA-BC09-2C6EEEA28140}"/>
          </ac:spMkLst>
        </pc:spChg>
        <pc:spChg chg="add mod">
          <ac:chgData name="Franziska Rothen" userId="deb5a5ce3e2b690e" providerId="LiveId" clId="{5C68D800-3EE9-426E-B66B-2C05545E6AD4}" dt="2021-12-21T07:44:30.251" v="3070" actId="1076"/>
          <ac:spMkLst>
            <pc:docMk/>
            <pc:sldMk cId="1520806642" sldId="258"/>
            <ac:spMk id="7" creationId="{16BFFEB1-BA34-4FB4-BAE5-9C236B818C84}"/>
          </ac:spMkLst>
        </pc:spChg>
      </pc:sldChg>
      <pc:sldChg chg="modSp new mod">
        <pc:chgData name="Franziska Rothen" userId="deb5a5ce3e2b690e" providerId="LiveId" clId="{5C68D800-3EE9-426E-B66B-2C05545E6AD4}" dt="2021-12-20T21:09:12.469" v="2816" actId="20577"/>
        <pc:sldMkLst>
          <pc:docMk/>
          <pc:sldMk cId="2223001104" sldId="259"/>
        </pc:sldMkLst>
        <pc:spChg chg="mod">
          <ac:chgData name="Franziska Rothen" userId="deb5a5ce3e2b690e" providerId="LiveId" clId="{5C68D800-3EE9-426E-B66B-2C05545E6AD4}" dt="2021-12-20T10:19:43.182" v="463" actId="20577"/>
          <ac:spMkLst>
            <pc:docMk/>
            <pc:sldMk cId="2223001104" sldId="259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21:09:12.469" v="2816" actId="20577"/>
          <ac:spMkLst>
            <pc:docMk/>
            <pc:sldMk cId="2223001104" sldId="259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47.486" v="1174" actId="20577"/>
          <ac:spMkLst>
            <pc:docMk/>
            <pc:sldMk cId="2223001104" sldId="259"/>
            <ac:spMk id="4" creationId="{4364F82B-EF12-4719-B12C-C09FA775EC32}"/>
          </ac:spMkLst>
        </pc:spChg>
      </pc:sldChg>
      <pc:sldChg chg="modSp new mod">
        <pc:chgData name="Franziska Rothen" userId="deb5a5ce3e2b690e" providerId="LiveId" clId="{5C68D800-3EE9-426E-B66B-2C05545E6AD4}" dt="2021-12-20T21:09:01.843" v="2810" actId="20577"/>
        <pc:sldMkLst>
          <pc:docMk/>
          <pc:sldMk cId="3451035419" sldId="260"/>
        </pc:sldMkLst>
        <pc:spChg chg="mod">
          <ac:chgData name="Franziska Rothen" userId="deb5a5ce3e2b690e" providerId="LiveId" clId="{5C68D800-3EE9-426E-B66B-2C05545E6AD4}" dt="2021-12-20T10:20:42.179" v="484" actId="20577"/>
          <ac:spMkLst>
            <pc:docMk/>
            <pc:sldMk cId="3451035419" sldId="260"/>
            <ac:spMk id="2" creationId="{6083200F-A7A6-4D60-9A74-8B136001E710}"/>
          </ac:spMkLst>
        </pc:spChg>
        <pc:spChg chg="mod">
          <ac:chgData name="Franziska Rothen" userId="deb5a5ce3e2b690e" providerId="LiveId" clId="{5C68D800-3EE9-426E-B66B-2C05545E6AD4}" dt="2021-12-20T21:09:01.843" v="2810" actId="20577"/>
          <ac:spMkLst>
            <pc:docMk/>
            <pc:sldMk cId="3451035419" sldId="260"/>
            <ac:spMk id="3" creationId="{096BAD7A-00B7-4708-A710-B7D55529457B}"/>
          </ac:spMkLst>
        </pc:spChg>
      </pc:sldChg>
      <pc:sldChg chg="addSp modSp add mod">
        <pc:chgData name="Franziska Rothen" userId="deb5a5ce3e2b690e" providerId="LiveId" clId="{5C68D800-3EE9-426E-B66B-2C05545E6AD4}" dt="2021-12-20T16:52:24.718" v="2524" actId="1076"/>
        <pc:sldMkLst>
          <pc:docMk/>
          <pc:sldMk cId="3331553998" sldId="261"/>
        </pc:sldMkLst>
        <pc:spChg chg="mod">
          <ac:chgData name="Franziska Rothen" userId="deb5a5ce3e2b690e" providerId="LiveId" clId="{5C68D800-3EE9-426E-B66B-2C05545E6AD4}" dt="2021-12-20T10:21:45.850" v="566" actId="20577"/>
          <ac:spMkLst>
            <pc:docMk/>
            <pc:sldMk cId="3331553998" sldId="261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16:36:24.216" v="2330"/>
          <ac:spMkLst>
            <pc:docMk/>
            <pc:sldMk cId="3331553998" sldId="261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8:41.316" v="1857" actId="20577"/>
          <ac:spMkLst>
            <pc:docMk/>
            <pc:sldMk cId="3331553998" sldId="261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6:52:24.718" v="2524" actId="1076"/>
          <ac:picMkLst>
            <pc:docMk/>
            <pc:sldMk cId="3331553998" sldId="261"/>
            <ac:picMk id="6" creationId="{A59DDB0C-53E8-4502-9B08-310AC169B3E4}"/>
          </ac:picMkLst>
        </pc:picChg>
      </pc:sldChg>
      <pc:sldChg chg="addSp modSp add mod ord">
        <pc:chgData name="Franziska Rothen" userId="deb5a5ce3e2b690e" providerId="LiveId" clId="{5C68D800-3EE9-426E-B66B-2C05545E6AD4}" dt="2021-12-20T23:19:11.551" v="2966" actId="6549"/>
        <pc:sldMkLst>
          <pc:docMk/>
          <pc:sldMk cId="3864516232" sldId="262"/>
        </pc:sldMkLst>
        <pc:spChg chg="mod">
          <ac:chgData name="Franziska Rothen" userId="deb5a5ce3e2b690e" providerId="LiveId" clId="{5C68D800-3EE9-426E-B66B-2C05545E6AD4}" dt="2021-12-20T10:24:08.883" v="645" actId="20577"/>
          <ac:spMkLst>
            <pc:docMk/>
            <pc:sldMk cId="3864516232" sldId="262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23:19:11.551" v="2966" actId="6549"/>
          <ac:spMkLst>
            <pc:docMk/>
            <pc:sldMk cId="3864516232" sldId="262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9:27.259" v="1880" actId="6549"/>
          <ac:spMkLst>
            <pc:docMk/>
            <pc:sldMk cId="3864516232" sldId="262"/>
            <ac:spMk id="4" creationId="{4364F82B-EF12-4719-B12C-C09FA775EC32}"/>
          </ac:spMkLst>
        </pc:spChg>
        <pc:picChg chg="add mod modCrop">
          <ac:chgData name="Franziska Rothen" userId="deb5a5ce3e2b690e" providerId="LiveId" clId="{5C68D800-3EE9-426E-B66B-2C05545E6AD4}" dt="2021-12-20T17:31:35.561" v="2623" actId="1076"/>
          <ac:picMkLst>
            <pc:docMk/>
            <pc:sldMk cId="3864516232" sldId="262"/>
            <ac:picMk id="6" creationId="{D252A0E3-EDDC-4C84-AB1F-652D3588D60F}"/>
          </ac:picMkLst>
        </pc:picChg>
      </pc:sldChg>
      <pc:sldChg chg="addSp modSp add mod">
        <pc:chgData name="Franziska Rothen" userId="deb5a5ce3e2b690e" providerId="LiveId" clId="{5C68D800-3EE9-426E-B66B-2C05545E6AD4}" dt="2021-12-21T06:37:17.595" v="3021" actId="20577"/>
        <pc:sldMkLst>
          <pc:docMk/>
          <pc:sldMk cId="862994369" sldId="263"/>
        </pc:sldMkLst>
        <pc:spChg chg="mod">
          <ac:chgData name="Franziska Rothen" userId="deb5a5ce3e2b690e" providerId="LiveId" clId="{5C68D800-3EE9-426E-B66B-2C05545E6AD4}" dt="2021-12-20T10:25:17.950" v="705" actId="20577"/>
          <ac:spMkLst>
            <pc:docMk/>
            <pc:sldMk cId="862994369" sldId="263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1T06:37:17.595" v="3021" actId="20577"/>
          <ac:spMkLst>
            <pc:docMk/>
            <pc:sldMk cId="862994369" sldId="263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6:30.435" v="1311" actId="20577"/>
          <ac:spMkLst>
            <pc:docMk/>
            <pc:sldMk cId="862994369" sldId="263"/>
            <ac:spMk id="4" creationId="{4364F82B-EF12-4719-B12C-C09FA775EC32}"/>
          </ac:spMkLst>
        </pc:spChg>
        <pc:picChg chg="add mod">
          <ac:chgData name="Franziska Rothen" userId="deb5a5ce3e2b690e" providerId="LiveId" clId="{5C68D800-3EE9-426E-B66B-2C05545E6AD4}" dt="2021-12-20T16:23:55.358" v="2175" actId="1076"/>
          <ac:picMkLst>
            <pc:docMk/>
            <pc:sldMk cId="862994369" sldId="263"/>
            <ac:picMk id="5" creationId="{42EB1A4C-0B95-4587-8F98-953A6C674A45}"/>
          </ac:picMkLst>
        </pc:picChg>
      </pc:sldChg>
      <pc:sldChg chg="addSp delSp modSp add mod">
        <pc:chgData name="Franziska Rothen" userId="deb5a5ce3e2b690e" providerId="LiveId" clId="{5C68D800-3EE9-426E-B66B-2C05545E6AD4}" dt="2021-12-20T10:48:19.171" v="1841" actId="113"/>
        <pc:sldMkLst>
          <pc:docMk/>
          <pc:sldMk cId="287335292" sldId="264"/>
        </pc:sldMkLst>
        <pc:spChg chg="mod">
          <ac:chgData name="Franziska Rothen" userId="deb5a5ce3e2b690e" providerId="LiveId" clId="{5C68D800-3EE9-426E-B66B-2C05545E6AD4}" dt="2021-12-20T10:47:54.174" v="1834" actId="113"/>
          <ac:spMkLst>
            <pc:docMk/>
            <pc:sldMk cId="287335292" sldId="264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31:36.929" v="1159" actId="20577"/>
          <ac:spMkLst>
            <pc:docMk/>
            <pc:sldMk cId="287335292" sldId="264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30:43.660" v="1139" actId="478"/>
          <ac:spMkLst>
            <pc:docMk/>
            <pc:sldMk cId="287335292" sldId="264"/>
            <ac:spMk id="5" creationId="{06682CCE-B4DA-4861-AE3F-CEC832490F58}"/>
          </ac:spMkLst>
        </pc:spChg>
        <pc:spChg chg="add mod">
          <ac:chgData name="Franziska Rothen" userId="deb5a5ce3e2b690e" providerId="LiveId" clId="{5C68D800-3EE9-426E-B66B-2C05545E6AD4}" dt="2021-12-20T10:48:19.171" v="1841" actId="113"/>
          <ac:spMkLst>
            <pc:docMk/>
            <pc:sldMk cId="287335292" sldId="264"/>
            <ac:spMk id="6" creationId="{BE079715-DE22-4135-83D2-06255CA1612F}"/>
          </ac:spMkLst>
        </pc:spChg>
      </pc:sldChg>
      <pc:sldChg chg="addSp delSp modSp add mod">
        <pc:chgData name="Franziska Rothen" userId="deb5a5ce3e2b690e" providerId="LiveId" clId="{5C68D800-3EE9-426E-B66B-2C05545E6AD4}" dt="2021-12-20T23:17:13.684" v="2900" actId="20577"/>
        <pc:sldMkLst>
          <pc:docMk/>
          <pc:sldMk cId="2568356747" sldId="265"/>
        </pc:sldMkLst>
        <pc:spChg chg="del">
          <ac:chgData name="Franziska Rothen" userId="deb5a5ce3e2b690e" providerId="LiveId" clId="{5C68D800-3EE9-426E-B66B-2C05545E6AD4}" dt="2021-12-20T10:41:15.308" v="1482" actId="478"/>
          <ac:spMkLst>
            <pc:docMk/>
            <pc:sldMk cId="2568356747" sldId="265"/>
            <ac:spMk id="3" creationId="{9A2DFCD2-B7D1-4B83-A3A0-737C27797B62}"/>
          </ac:spMkLst>
        </pc:spChg>
        <pc:spChg chg="mod">
          <ac:chgData name="Franziska Rothen" userId="deb5a5ce3e2b690e" providerId="LiveId" clId="{5C68D800-3EE9-426E-B66B-2C05545E6AD4}" dt="2021-12-20T10:40:59.602" v="1480" actId="20577"/>
          <ac:spMkLst>
            <pc:docMk/>
            <pc:sldMk cId="2568356747" sldId="265"/>
            <ac:spMk id="4" creationId="{4364F82B-EF12-4719-B12C-C09FA775EC32}"/>
          </ac:spMkLst>
        </pc:spChg>
        <pc:spChg chg="add del mod">
          <ac:chgData name="Franziska Rothen" userId="deb5a5ce3e2b690e" providerId="LiveId" clId="{5C68D800-3EE9-426E-B66B-2C05545E6AD4}" dt="2021-12-20T10:41:17.886" v="1484" actId="478"/>
          <ac:spMkLst>
            <pc:docMk/>
            <pc:sldMk cId="2568356747" sldId="265"/>
            <ac:spMk id="7" creationId="{46CC36E5-64A4-47EB-B8FD-5DFA78258984}"/>
          </ac:spMkLst>
        </pc:spChg>
        <pc:spChg chg="add mod">
          <ac:chgData name="Franziska Rothen" userId="deb5a5ce3e2b690e" providerId="LiveId" clId="{5C68D800-3EE9-426E-B66B-2C05545E6AD4}" dt="2021-12-20T10:47:38.050" v="1831" actId="113"/>
          <ac:spMkLst>
            <pc:docMk/>
            <pc:sldMk cId="2568356747" sldId="265"/>
            <ac:spMk id="8" creationId="{E284C29E-3F5A-47D1-818B-E1B0DE092B1A}"/>
          </ac:spMkLst>
        </pc:spChg>
        <pc:spChg chg="add mod">
          <ac:chgData name="Franziska Rothen" userId="deb5a5ce3e2b690e" providerId="LiveId" clId="{5C68D800-3EE9-426E-B66B-2C05545E6AD4}" dt="2021-12-20T23:17:13.684" v="2900" actId="20577"/>
          <ac:spMkLst>
            <pc:docMk/>
            <pc:sldMk cId="2568356747" sldId="265"/>
            <ac:spMk id="9" creationId="{3E94B92C-9057-47FB-B029-1BA1B5B0DDFD}"/>
          </ac:spMkLst>
        </pc:spChg>
        <pc:picChg chg="del">
          <ac:chgData name="Franziska Rothen" userId="deb5a5ce3e2b690e" providerId="LiveId" clId="{5C68D800-3EE9-426E-B66B-2C05545E6AD4}" dt="2021-12-20T10:41:02.456" v="1481" actId="478"/>
          <ac:picMkLst>
            <pc:docMk/>
            <pc:sldMk cId="2568356747" sldId="265"/>
            <ac:picMk id="5" creationId="{42EB1A4C-0B95-4587-8F98-953A6C674A45}"/>
          </ac:picMkLst>
        </pc:picChg>
      </pc:sldChg>
      <pc:sldChg chg="modSp add mod">
        <pc:chgData name="Franziska Rothen" userId="deb5a5ce3e2b690e" providerId="LiveId" clId="{5C68D800-3EE9-426E-B66B-2C05545E6AD4}" dt="2021-12-20T21:00:37.966" v="2809" actId="20577"/>
        <pc:sldMkLst>
          <pc:docMk/>
          <pc:sldMk cId="948787927" sldId="266"/>
        </pc:sldMkLst>
        <pc:spChg chg="mod">
          <ac:chgData name="Franziska Rothen" userId="deb5a5ce3e2b690e" providerId="LiveId" clId="{5C68D800-3EE9-426E-B66B-2C05545E6AD4}" dt="2021-12-20T21:00:07.700" v="2749" actId="20577"/>
          <ac:spMkLst>
            <pc:docMk/>
            <pc:sldMk cId="948787927" sldId="266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0T21:00:37.966" v="2809" actId="20577"/>
          <ac:spMkLst>
            <pc:docMk/>
            <pc:sldMk cId="948787927" sldId="266"/>
            <ac:spMk id="3" creationId="{9A2DFCD2-B7D1-4B83-A3A0-737C27797B62}"/>
          </ac:spMkLst>
        </pc:spChg>
      </pc:sldChg>
      <pc:sldChg chg="new del">
        <pc:chgData name="Franziska Rothen" userId="deb5a5ce3e2b690e" providerId="LiveId" clId="{5C68D800-3EE9-426E-B66B-2C05545E6AD4}" dt="2021-12-20T16:22:50.287" v="2165" actId="47"/>
        <pc:sldMkLst>
          <pc:docMk/>
          <pc:sldMk cId="3403401719" sldId="266"/>
        </pc:sldMkLst>
      </pc:sldChg>
      <pc:sldChg chg="modSp add mod">
        <pc:chgData name="Franziska Rothen" userId="deb5a5ce3e2b690e" providerId="LiveId" clId="{5C68D800-3EE9-426E-B66B-2C05545E6AD4}" dt="2021-12-21T08:23:17.310" v="3872" actId="20577"/>
        <pc:sldMkLst>
          <pc:docMk/>
          <pc:sldMk cId="3457791889" sldId="267"/>
        </pc:sldMkLst>
        <pc:spChg chg="mod">
          <ac:chgData name="Franziska Rothen" userId="deb5a5ce3e2b690e" providerId="LiveId" clId="{5C68D800-3EE9-426E-B66B-2C05545E6AD4}" dt="2021-12-21T07:45:48.035" v="3082" actId="20577"/>
          <ac:spMkLst>
            <pc:docMk/>
            <pc:sldMk cId="3457791889" sldId="267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1T08:23:17.310" v="3872" actId="20577"/>
          <ac:spMkLst>
            <pc:docMk/>
            <pc:sldMk cId="3457791889" sldId="267"/>
            <ac:spMk id="3" creationId="{9A2DFCD2-B7D1-4B83-A3A0-737C27797B62}"/>
          </ac:spMkLst>
        </pc:spChg>
      </pc:sldChg>
      <pc:sldChg chg="modSp add mod">
        <pc:chgData name="Franziska Rothen" userId="deb5a5ce3e2b690e" providerId="LiveId" clId="{5C68D800-3EE9-426E-B66B-2C05545E6AD4}" dt="2021-12-21T07:58:00.741" v="3430" actId="20577"/>
        <pc:sldMkLst>
          <pc:docMk/>
          <pc:sldMk cId="564701994" sldId="268"/>
        </pc:sldMkLst>
        <pc:spChg chg="mod">
          <ac:chgData name="Franziska Rothen" userId="deb5a5ce3e2b690e" providerId="LiveId" clId="{5C68D800-3EE9-426E-B66B-2C05545E6AD4}" dt="2021-12-21T07:46:58.468" v="3183" actId="20577"/>
          <ac:spMkLst>
            <pc:docMk/>
            <pc:sldMk cId="564701994" sldId="268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1T07:58:00.741" v="3430" actId="20577"/>
          <ac:spMkLst>
            <pc:docMk/>
            <pc:sldMk cId="564701994" sldId="268"/>
            <ac:spMk id="3" creationId="{9A2DFCD2-B7D1-4B83-A3A0-737C27797B62}"/>
          </ac:spMkLst>
        </pc:spChg>
      </pc:sldChg>
      <pc:sldChg chg="modSp add mod">
        <pc:chgData name="Franziska Rothen" userId="deb5a5ce3e2b690e" providerId="LiveId" clId="{5C68D800-3EE9-426E-B66B-2C05545E6AD4}" dt="2021-12-21T08:24:32.638" v="3904" actId="20577"/>
        <pc:sldMkLst>
          <pc:docMk/>
          <pc:sldMk cId="3410077067" sldId="269"/>
        </pc:sldMkLst>
        <pc:spChg chg="mod">
          <ac:chgData name="Franziska Rothen" userId="deb5a5ce3e2b690e" providerId="LiveId" clId="{5C68D800-3EE9-426E-B66B-2C05545E6AD4}" dt="2021-12-21T07:50:22.698" v="3243" actId="20577"/>
          <ac:spMkLst>
            <pc:docMk/>
            <pc:sldMk cId="3410077067" sldId="269"/>
            <ac:spMk id="2" creationId="{4A0D2617-5320-4AE8-A82C-8EC5E3D17787}"/>
          </ac:spMkLst>
        </pc:spChg>
        <pc:spChg chg="mod">
          <ac:chgData name="Franziska Rothen" userId="deb5a5ce3e2b690e" providerId="LiveId" clId="{5C68D800-3EE9-426E-B66B-2C05545E6AD4}" dt="2021-12-21T08:24:32.638" v="3904" actId="20577"/>
          <ac:spMkLst>
            <pc:docMk/>
            <pc:sldMk cId="3410077067" sldId="269"/>
            <ac:spMk id="3" creationId="{9A2DFCD2-B7D1-4B83-A3A0-737C27797B62}"/>
          </ac:spMkLst>
        </pc:spChg>
      </pc:sldChg>
      <pc:sldChg chg="modSp add del mod">
        <pc:chgData name="Franziska Rothen" userId="deb5a5ce3e2b690e" providerId="LiveId" clId="{5C68D800-3EE9-426E-B66B-2C05545E6AD4}" dt="2021-12-21T08:16:01.848" v="3645" actId="47"/>
        <pc:sldMkLst>
          <pc:docMk/>
          <pc:sldMk cId="1569422771" sldId="270"/>
        </pc:sldMkLst>
        <pc:spChg chg="mod">
          <ac:chgData name="Franziska Rothen" userId="deb5a5ce3e2b690e" providerId="LiveId" clId="{5C68D800-3EE9-426E-B66B-2C05545E6AD4}" dt="2021-12-21T08:14:49.436" v="3616" actId="20577"/>
          <ac:spMkLst>
            <pc:docMk/>
            <pc:sldMk cId="1569422771" sldId="270"/>
            <ac:spMk id="3" creationId="{1C9F693A-7B2F-4D92-A2BE-D803790BDC00}"/>
          </ac:spMkLst>
        </pc:spChg>
        <pc:spChg chg="mod">
          <ac:chgData name="Franziska Rothen" userId="deb5a5ce3e2b690e" providerId="LiveId" clId="{5C68D800-3EE9-426E-B66B-2C05545E6AD4}" dt="2021-12-21T08:10:54.928" v="3441" actId="20577"/>
          <ac:spMkLst>
            <pc:docMk/>
            <pc:sldMk cId="1569422771" sldId="270"/>
            <ac:spMk id="6" creationId="{34EB1ECC-A2BA-49AA-BC09-2C6EEEA28140}"/>
          </ac:spMkLst>
        </pc:spChg>
      </pc:sldChg>
      <pc:sldChg chg="modSp new del mod">
        <pc:chgData name="Franziska Rothen" userId="deb5a5ce3e2b690e" providerId="LiveId" clId="{5C68D800-3EE9-426E-B66B-2C05545E6AD4}" dt="2021-12-21T08:21:26.324" v="3764" actId="47"/>
        <pc:sldMkLst>
          <pc:docMk/>
          <pc:sldMk cId="940228048" sldId="271"/>
        </pc:sldMkLst>
        <pc:spChg chg="mod">
          <ac:chgData name="Franziska Rothen" userId="deb5a5ce3e2b690e" providerId="LiveId" clId="{5C68D800-3EE9-426E-B66B-2C05545E6AD4}" dt="2021-12-21T08:15:49.180" v="3643" actId="20577"/>
          <ac:spMkLst>
            <pc:docMk/>
            <pc:sldMk cId="940228048" sldId="271"/>
            <ac:spMk id="2" creationId="{1AD2B83A-FDAD-4984-814A-248362715C05}"/>
          </ac:spMkLst>
        </pc:spChg>
        <pc:spChg chg="mod">
          <ac:chgData name="Franziska Rothen" userId="deb5a5ce3e2b690e" providerId="LiveId" clId="{5C68D800-3EE9-426E-B66B-2C05545E6AD4}" dt="2021-12-21T08:20:10.890" v="3736" actId="27636"/>
          <ac:spMkLst>
            <pc:docMk/>
            <pc:sldMk cId="940228048" sldId="271"/>
            <ac:spMk id="3" creationId="{3C7D6CE6-4B88-48A5-82A7-5179A979BDA3}"/>
          </ac:spMkLst>
        </pc:spChg>
      </pc:sldChg>
      <pc:sldChg chg="modSp new mod">
        <pc:chgData name="Franziska Rothen" userId="deb5a5ce3e2b690e" providerId="LiveId" clId="{5C68D800-3EE9-426E-B66B-2C05545E6AD4}" dt="2021-12-21T08:21:17.459" v="3763" actId="20577"/>
        <pc:sldMkLst>
          <pc:docMk/>
          <pc:sldMk cId="822650950" sldId="272"/>
        </pc:sldMkLst>
        <pc:spChg chg="mod">
          <ac:chgData name="Franziska Rothen" userId="deb5a5ce3e2b690e" providerId="LiveId" clId="{5C68D800-3EE9-426E-B66B-2C05545E6AD4}" dt="2021-12-21T08:20:27.289" v="3745" actId="20577"/>
          <ac:spMkLst>
            <pc:docMk/>
            <pc:sldMk cId="822650950" sldId="272"/>
            <ac:spMk id="2" creationId="{79BFB888-6B3D-4280-8E62-C919BF93C177}"/>
          </ac:spMkLst>
        </pc:spChg>
        <pc:spChg chg="mod">
          <ac:chgData name="Franziska Rothen" userId="deb5a5ce3e2b690e" providerId="LiveId" clId="{5C68D800-3EE9-426E-B66B-2C05545E6AD4}" dt="2021-12-21T08:21:00.015" v="3748"/>
          <ac:spMkLst>
            <pc:docMk/>
            <pc:sldMk cId="822650950" sldId="272"/>
            <ac:spMk id="3" creationId="{15C17390-0F67-45C3-8732-E1A9A9113CD5}"/>
          </ac:spMkLst>
        </pc:spChg>
        <pc:spChg chg="mod">
          <ac:chgData name="Franziska Rothen" userId="deb5a5ce3e2b690e" providerId="LiveId" clId="{5C68D800-3EE9-426E-B66B-2C05545E6AD4}" dt="2021-12-21T08:21:17.459" v="3763" actId="20577"/>
          <ac:spMkLst>
            <pc:docMk/>
            <pc:sldMk cId="822650950" sldId="272"/>
            <ac:spMk id="4" creationId="{5E284C02-5A6B-4EF7-8807-E54A8EB3C5DA}"/>
          </ac:spMkLst>
        </pc:spChg>
      </pc:sldChg>
    </pc:docChg>
  </pc:docChgLst>
</pc:chgInfo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6F280D-74AC-4E8B-8D73-BBDD2BF61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659" y="2505456"/>
            <a:ext cx="9366682" cy="1645920"/>
          </a:xfrm>
        </p:spPr>
        <p:txBody>
          <a:bodyPr>
            <a:normAutofit/>
          </a:bodyPr>
          <a:lstStyle/>
          <a:p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dispenser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758BD2A-BE92-4A3F-879F-ADF6FEB09E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Project </a:t>
            </a:r>
            <a:r>
              <a:rPr lang="de-CH" dirty="0" err="1"/>
              <a:t>by</a:t>
            </a:r>
            <a:r>
              <a:rPr lang="de-CH" dirty="0"/>
              <a:t> Franziska Rothen &amp; </a:t>
            </a:r>
            <a:r>
              <a:rPr lang="de-CH" dirty="0" err="1"/>
              <a:t>Meindi</a:t>
            </a:r>
            <a:r>
              <a:rPr lang="de-CH" dirty="0"/>
              <a:t> </a:t>
            </a:r>
            <a:r>
              <a:rPr lang="de-CH" dirty="0" err="1"/>
              <a:t>Zahiri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21951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adc</a:t>
            </a:r>
            <a:r>
              <a:rPr lang="de-CH" dirty="0"/>
              <a:t> – </a:t>
            </a:r>
            <a:r>
              <a:rPr lang="de-CH" dirty="0" err="1"/>
              <a:t>potentiometer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ADC 1</a:t>
            </a:r>
          </a:p>
          <a:p>
            <a:pPr lvl="1"/>
            <a:r>
              <a:rPr lang="de-CH" dirty="0"/>
              <a:t>12-bit </a:t>
            </a:r>
            <a:r>
              <a:rPr lang="de-CH" dirty="0" err="1"/>
              <a:t>mode</a:t>
            </a:r>
            <a:endParaRPr lang="de-CH" dirty="0"/>
          </a:p>
          <a:p>
            <a:pPr lvl="1"/>
            <a:r>
              <a:rPr lang="de-CH" dirty="0"/>
              <a:t>Scan </a:t>
            </a:r>
            <a:r>
              <a:rPr lang="de-CH" dirty="0" err="1"/>
              <a:t>conversion</a:t>
            </a:r>
            <a:r>
              <a:rPr lang="de-CH" dirty="0"/>
              <a:t> </a:t>
            </a:r>
            <a:r>
              <a:rPr lang="de-CH" dirty="0" err="1"/>
              <a:t>mode</a:t>
            </a:r>
            <a:r>
              <a:rPr lang="de-CH" dirty="0"/>
              <a:t>: </a:t>
            </a:r>
            <a:r>
              <a:rPr lang="de-CH" dirty="0" err="1"/>
              <a:t>enabeled</a:t>
            </a:r>
            <a:endParaRPr lang="de-CH" dirty="0"/>
          </a:p>
          <a:p>
            <a:r>
              <a:rPr lang="de-CH" dirty="0"/>
              <a:t>Values </a:t>
            </a:r>
            <a:r>
              <a:rPr lang="de-CH" dirty="0" err="1"/>
              <a:t>divided</a:t>
            </a:r>
            <a:r>
              <a:rPr lang="de-CH" dirty="0"/>
              <a:t> </a:t>
            </a:r>
            <a:r>
              <a:rPr lang="de-CH" dirty="0" err="1"/>
              <a:t>into</a:t>
            </a:r>
            <a:r>
              <a:rPr lang="de-CH" dirty="0"/>
              <a:t> 20 </a:t>
            </a:r>
            <a:r>
              <a:rPr lang="de-CH" dirty="0" err="1"/>
              <a:t>segments</a:t>
            </a:r>
            <a:endParaRPr lang="de-CH" dirty="0"/>
          </a:p>
          <a:p>
            <a:r>
              <a:rPr lang="de-CH" dirty="0"/>
              <a:t>5% </a:t>
            </a:r>
            <a:r>
              <a:rPr lang="de-CH" dirty="0" err="1"/>
              <a:t>up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25% </a:t>
            </a:r>
            <a:r>
              <a:rPr lang="de-CH" dirty="0" err="1"/>
              <a:t>syrup</a:t>
            </a:r>
            <a:r>
              <a:rPr lang="de-CH" dirty="0"/>
              <a:t> (switch </a:t>
            </a:r>
            <a:r>
              <a:rPr lang="de-CH" dirty="0" err="1"/>
              <a:t>case</a:t>
            </a:r>
            <a:r>
              <a:rPr lang="de-CH" dirty="0"/>
              <a:t>)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A59DDB0C-53E8-4502-9B08-310AC169B3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97" t="9973" r="14099" b="8704"/>
          <a:stretch/>
        </p:blipFill>
        <p:spPr>
          <a:xfrm>
            <a:off x="7368466" y="3278079"/>
            <a:ext cx="3551068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53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usart</a:t>
            </a:r>
            <a:r>
              <a:rPr lang="de-CH" dirty="0"/>
              <a:t> – </a:t>
            </a:r>
            <a:r>
              <a:rPr lang="de-CH" dirty="0" err="1"/>
              <a:t>communication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USART 1</a:t>
            </a:r>
          </a:p>
          <a:p>
            <a:pPr lvl="1"/>
            <a:r>
              <a:rPr lang="de-CH" dirty="0" err="1"/>
              <a:t>Asynchronous</a:t>
            </a:r>
            <a:r>
              <a:rPr lang="de-CH" dirty="0"/>
              <a:t> </a:t>
            </a:r>
            <a:r>
              <a:rPr lang="de-CH" dirty="0" err="1"/>
              <a:t>mode</a:t>
            </a:r>
            <a:endParaRPr lang="de-CH" dirty="0"/>
          </a:p>
          <a:p>
            <a:r>
              <a:rPr lang="de-CH" dirty="0"/>
              <a:t>Information </a:t>
            </a:r>
            <a:r>
              <a:rPr lang="de-CH" dirty="0" err="1"/>
              <a:t>to</a:t>
            </a:r>
            <a:r>
              <a:rPr lang="de-CH" dirty="0"/>
              <a:t> send:</a:t>
            </a:r>
          </a:p>
          <a:p>
            <a:pPr lvl="1"/>
            <a:r>
              <a:rPr lang="de-CH" dirty="0"/>
              <a:t>Open/</a:t>
            </a:r>
            <a:r>
              <a:rPr lang="de-CH" dirty="0" err="1"/>
              <a:t>close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valves</a:t>
            </a:r>
            <a:endParaRPr lang="de-CH" dirty="0"/>
          </a:p>
          <a:p>
            <a:pPr lvl="1"/>
            <a:r>
              <a:rPr lang="de-CH" dirty="0"/>
              <a:t>Move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glass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948787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platform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Motor</a:t>
            </a:r>
          </a:p>
          <a:p>
            <a:pPr lvl="1"/>
            <a:r>
              <a:rPr lang="de-CH" dirty="0"/>
              <a:t>Stepper </a:t>
            </a:r>
            <a:r>
              <a:rPr lang="de-CH" dirty="0" err="1"/>
              <a:t>motor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</a:t>
            </a:r>
            <a:r>
              <a:rPr lang="de-CH" dirty="0" err="1"/>
              <a:t>stepper</a:t>
            </a:r>
            <a:r>
              <a:rPr lang="de-CH" dirty="0"/>
              <a:t> </a:t>
            </a:r>
            <a:r>
              <a:rPr lang="de-CH" dirty="0" err="1"/>
              <a:t>driver</a:t>
            </a:r>
            <a:r>
              <a:rPr lang="de-CH" dirty="0"/>
              <a:t> (2 </a:t>
            </a:r>
            <a:r>
              <a:rPr lang="de-CH" dirty="0" err="1"/>
              <a:t>pins</a:t>
            </a:r>
            <a:r>
              <a:rPr lang="de-CH" dirty="0"/>
              <a:t>)</a:t>
            </a:r>
          </a:p>
          <a:p>
            <a:r>
              <a:rPr lang="de-CH" dirty="0" err="1"/>
              <a:t>Endstop</a:t>
            </a:r>
            <a:endParaRPr lang="de-CH" dirty="0"/>
          </a:p>
          <a:p>
            <a:pPr lvl="1"/>
            <a:r>
              <a:rPr lang="de-CH" dirty="0" err="1"/>
              <a:t>Homing</a:t>
            </a:r>
            <a:endParaRPr lang="de-CH" dirty="0"/>
          </a:p>
          <a:p>
            <a:pPr lvl="1"/>
            <a:r>
              <a:rPr lang="de-CH" dirty="0" err="1"/>
              <a:t>Safety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3457791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Pneumatic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3/2 </a:t>
            </a:r>
            <a:r>
              <a:rPr lang="de-CH" dirty="0" err="1"/>
              <a:t>way</a:t>
            </a:r>
            <a:r>
              <a:rPr lang="de-CH" dirty="0"/>
              <a:t> </a:t>
            </a:r>
            <a:r>
              <a:rPr lang="de-CH" dirty="0" err="1"/>
              <a:t>electrovalve</a:t>
            </a:r>
            <a:endParaRPr lang="de-CH" dirty="0"/>
          </a:p>
          <a:p>
            <a:pPr lvl="1"/>
            <a:r>
              <a:rPr lang="de-CH" dirty="0" err="1"/>
              <a:t>Bottles</a:t>
            </a:r>
            <a:r>
              <a:rPr lang="de-CH" dirty="0"/>
              <a:t> </a:t>
            </a:r>
            <a:r>
              <a:rPr lang="de-CH" dirty="0" err="1"/>
              <a:t>under</a:t>
            </a:r>
            <a:r>
              <a:rPr lang="de-CH" dirty="0"/>
              <a:t> </a:t>
            </a:r>
            <a:r>
              <a:rPr lang="de-CH" dirty="0" err="1"/>
              <a:t>pressure</a:t>
            </a:r>
            <a:endParaRPr lang="de-CH" dirty="0"/>
          </a:p>
          <a:p>
            <a:r>
              <a:rPr lang="de-CH" dirty="0" err="1"/>
              <a:t>Endstop</a:t>
            </a:r>
            <a:endParaRPr lang="de-CH" dirty="0"/>
          </a:p>
          <a:p>
            <a:pPr lvl="1"/>
            <a:r>
              <a:rPr lang="de-CH" dirty="0" err="1"/>
              <a:t>Homing</a:t>
            </a:r>
            <a:endParaRPr lang="de-CH" dirty="0"/>
          </a:p>
          <a:p>
            <a:pPr lvl="1"/>
            <a:r>
              <a:rPr lang="de-CH" dirty="0" err="1"/>
              <a:t>Safety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564701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Discussion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Valves</a:t>
            </a:r>
            <a:r>
              <a:rPr lang="de-CH" dirty="0"/>
              <a:t> </a:t>
            </a:r>
            <a:r>
              <a:rPr lang="de-CH" dirty="0" err="1"/>
              <a:t>operating</a:t>
            </a:r>
            <a:r>
              <a:rPr lang="de-CH" dirty="0"/>
              <a:t> </a:t>
            </a:r>
            <a:r>
              <a:rPr lang="de-CH" dirty="0" err="1"/>
              <a:t>pressure</a:t>
            </a:r>
            <a:endParaRPr lang="de-CH" dirty="0"/>
          </a:p>
          <a:p>
            <a:r>
              <a:rPr lang="de-CH" dirty="0"/>
              <a:t>Communication </a:t>
            </a:r>
            <a:r>
              <a:rPr lang="de-CH" dirty="0" err="1"/>
              <a:t>robustness</a:t>
            </a:r>
            <a:r>
              <a:rPr lang="de-CH" dirty="0"/>
              <a:t> (</a:t>
            </a:r>
            <a:r>
              <a:rPr lang="de-CH" dirty="0" err="1"/>
              <a:t>heartbeat</a:t>
            </a:r>
            <a:r>
              <a:rPr lang="de-CH" dirty="0"/>
              <a:t>, </a:t>
            </a:r>
            <a:r>
              <a:rPr lang="de-CH" dirty="0" err="1"/>
              <a:t>checksum</a:t>
            </a:r>
            <a:r>
              <a:rPr lang="de-CH"/>
              <a:t>)</a:t>
            </a:r>
            <a:endParaRPr lang="de-CH" dirty="0"/>
          </a:p>
          <a:p>
            <a:r>
              <a:rPr lang="de-CH" dirty="0" err="1"/>
              <a:t>Gpio</a:t>
            </a:r>
            <a:r>
              <a:rPr lang="de-CH" dirty="0"/>
              <a:t> </a:t>
            </a:r>
            <a:r>
              <a:rPr lang="de-CH" dirty="0" err="1"/>
              <a:t>reset</a:t>
            </a:r>
            <a:r>
              <a:rPr lang="de-CH" dirty="0"/>
              <a:t> </a:t>
            </a:r>
            <a:r>
              <a:rPr lang="de-CH" dirty="0" err="1"/>
              <a:t>state</a:t>
            </a:r>
            <a:endParaRPr lang="de-CH" dirty="0"/>
          </a:p>
          <a:p>
            <a:r>
              <a:rPr lang="de-CH" dirty="0"/>
              <a:t>Control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flow</a:t>
            </a:r>
            <a:endParaRPr lang="de-CH" dirty="0"/>
          </a:p>
          <a:p>
            <a:r>
              <a:rPr lang="de-CH" dirty="0" err="1"/>
              <a:t>Scale</a:t>
            </a:r>
            <a:r>
              <a:rPr lang="de-CH" dirty="0"/>
              <a:t> </a:t>
            </a:r>
            <a:r>
              <a:rPr lang="de-CH" dirty="0" err="1"/>
              <a:t>readings</a:t>
            </a:r>
            <a:r>
              <a:rPr lang="de-CH" dirty="0"/>
              <a:t> </a:t>
            </a:r>
            <a:r>
              <a:rPr lang="de-CH" dirty="0" err="1"/>
              <a:t>could</a:t>
            </a:r>
            <a:r>
              <a:rPr lang="de-CH" dirty="0"/>
              <a:t> </a:t>
            </a:r>
            <a:r>
              <a:rPr lang="de-CH" dirty="0" err="1"/>
              <a:t>be</a:t>
            </a:r>
            <a:r>
              <a:rPr lang="de-CH" dirty="0"/>
              <a:t> </a:t>
            </a:r>
            <a:r>
              <a:rPr lang="de-CH" dirty="0" err="1"/>
              <a:t>improved</a:t>
            </a:r>
            <a:endParaRPr lang="de-CH" dirty="0"/>
          </a:p>
          <a:p>
            <a:r>
              <a:rPr lang="de-CH" dirty="0"/>
              <a:t>Menu </a:t>
            </a:r>
            <a:r>
              <a:rPr lang="de-CH" dirty="0" err="1"/>
              <a:t>improvement</a:t>
            </a:r>
            <a:endParaRPr lang="de-CH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3410077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365AFB-4924-4C93-B8EE-007746B84C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inputs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9F693A-7B2F-4D92-A2BE-D803790BDC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determine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r>
              <a:rPr lang="de-CH" dirty="0"/>
              <a:t> &amp; </a:t>
            </a:r>
            <a:r>
              <a:rPr lang="de-CH" dirty="0" err="1"/>
              <a:t>syrup</a:t>
            </a:r>
            <a:r>
              <a:rPr lang="de-CH" dirty="0"/>
              <a:t>/</a:t>
            </a:r>
            <a:r>
              <a:rPr lang="de-CH" dirty="0" err="1"/>
              <a:t>water</a:t>
            </a:r>
            <a:r>
              <a:rPr lang="de-CH" dirty="0"/>
              <a:t> </a:t>
            </a:r>
            <a:r>
              <a:rPr lang="de-CH" dirty="0" err="1"/>
              <a:t>level</a:t>
            </a:r>
            <a:endParaRPr lang="de-CH" dirty="0"/>
          </a:p>
          <a:p>
            <a:r>
              <a:rPr lang="de-CH" dirty="0"/>
              <a:t>Choice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</a:t>
            </a:r>
            <a:r>
              <a:rPr lang="de-CH" dirty="0" err="1"/>
              <a:t>percentage</a:t>
            </a:r>
            <a:r>
              <a:rPr lang="de-CH" dirty="0"/>
              <a:t> via </a:t>
            </a:r>
            <a:r>
              <a:rPr lang="de-CH" dirty="0" err="1"/>
              <a:t>potentionmeter</a:t>
            </a:r>
            <a:endParaRPr lang="de-CH" dirty="0"/>
          </a:p>
          <a:p>
            <a:r>
              <a:rPr lang="de-CH" dirty="0"/>
              <a:t>End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home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platform</a:t>
            </a:r>
            <a:endParaRPr lang="de-CH" dirty="0"/>
          </a:p>
          <a:p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E4B11B2-E867-4C2B-B375-A9C18142839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de-CH" dirty="0"/>
              <a:t>Motor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move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glass</a:t>
            </a:r>
            <a:endParaRPr lang="de-CH" dirty="0"/>
          </a:p>
          <a:p>
            <a:r>
              <a:rPr lang="de-CH" dirty="0" err="1"/>
              <a:t>Valves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fill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glass</a:t>
            </a:r>
            <a:endParaRPr lang="de-CH" dirty="0"/>
          </a:p>
          <a:p>
            <a:r>
              <a:rPr lang="de-CH" dirty="0"/>
              <a:t>LCD </a:t>
            </a:r>
            <a:r>
              <a:rPr lang="de-CH" dirty="0" err="1"/>
              <a:t>menu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navigation</a:t>
            </a:r>
            <a:endParaRPr lang="de-CH" dirty="0"/>
          </a:p>
          <a:p>
            <a:endParaRPr lang="de-CH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54A0872-98AB-4D2F-B8A6-1FDA44A3D9E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 err="1"/>
              <a:t>outputs</a:t>
            </a:r>
            <a:endParaRPr lang="de-CH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4EB1ECC-A2BA-49AA-BC09-2C6EEEA28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features</a:t>
            </a:r>
            <a:endParaRPr lang="de-CH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6BFFEB1-BA34-4FB4-BAE5-9C236B818C84}"/>
              </a:ext>
            </a:extLst>
          </p:cNvPr>
          <p:cNvSpPr txBox="1"/>
          <p:nvPr/>
        </p:nvSpPr>
        <p:spPr>
          <a:xfrm>
            <a:off x="3167763" y="5416860"/>
            <a:ext cx="5856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/>
              <a:t>Communication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two</a:t>
            </a:r>
            <a:r>
              <a:rPr lang="de-CH" dirty="0"/>
              <a:t> µ-controllers via USART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20806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BFB888-6B3D-4280-8E62-C919BF93C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hardware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C17390-0F67-45C3-8732-E1A9A9113C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CH" dirty="0"/>
              <a:t>2 </a:t>
            </a:r>
            <a:r>
              <a:rPr lang="de-CH" dirty="0" err="1"/>
              <a:t>nucleo</a:t>
            </a:r>
            <a:endParaRPr lang="de-CH" dirty="0"/>
          </a:p>
          <a:p>
            <a:r>
              <a:rPr lang="de-CH" dirty="0"/>
              <a:t>1 </a:t>
            </a:r>
            <a:r>
              <a:rPr lang="de-CH" dirty="0" err="1"/>
              <a:t>mbed</a:t>
            </a:r>
            <a:r>
              <a:rPr lang="de-CH" dirty="0"/>
              <a:t> </a:t>
            </a:r>
            <a:r>
              <a:rPr lang="de-CH" dirty="0" err="1"/>
              <a:t>shield</a:t>
            </a:r>
            <a:endParaRPr lang="de-CH" dirty="0"/>
          </a:p>
          <a:p>
            <a:r>
              <a:rPr lang="de-CH" dirty="0"/>
              <a:t>2 </a:t>
            </a:r>
            <a:r>
              <a:rPr lang="de-CH" dirty="0" err="1"/>
              <a:t>electrovalves</a:t>
            </a:r>
            <a:endParaRPr lang="de-CH" dirty="0"/>
          </a:p>
          <a:p>
            <a:r>
              <a:rPr lang="de-CH" dirty="0"/>
              <a:t>Linear </a:t>
            </a:r>
            <a:r>
              <a:rPr lang="de-CH" dirty="0" err="1"/>
              <a:t>actuator</a:t>
            </a:r>
            <a:r>
              <a:rPr lang="de-CH" dirty="0"/>
              <a:t> (</a:t>
            </a:r>
            <a:r>
              <a:rPr lang="de-CH" dirty="0" err="1"/>
              <a:t>stepper</a:t>
            </a:r>
            <a:r>
              <a:rPr lang="de-CH" dirty="0"/>
              <a:t> </a:t>
            </a:r>
            <a:r>
              <a:rPr lang="de-CH" dirty="0" err="1"/>
              <a:t>motor</a:t>
            </a:r>
            <a:r>
              <a:rPr lang="de-CH" dirty="0"/>
              <a:t>)</a:t>
            </a:r>
          </a:p>
          <a:p>
            <a:r>
              <a:rPr lang="de-CH" dirty="0"/>
              <a:t>Drv8825 </a:t>
            </a:r>
            <a:r>
              <a:rPr lang="de-CH" dirty="0" err="1"/>
              <a:t>driver</a:t>
            </a:r>
            <a:endParaRPr lang="de-CH" dirty="0"/>
          </a:p>
          <a:p>
            <a:r>
              <a:rPr lang="de-CH" dirty="0"/>
              <a:t>1kg </a:t>
            </a:r>
            <a:r>
              <a:rPr lang="de-CH" dirty="0" err="1"/>
              <a:t>load</a:t>
            </a:r>
            <a:r>
              <a:rPr lang="de-CH" dirty="0"/>
              <a:t> </a:t>
            </a:r>
            <a:r>
              <a:rPr lang="de-CH" dirty="0" err="1"/>
              <a:t>cell</a:t>
            </a:r>
            <a:r>
              <a:rPr lang="de-CH" dirty="0"/>
              <a:t> + Hx711 </a:t>
            </a:r>
            <a:r>
              <a:rPr lang="de-CH" dirty="0" err="1"/>
              <a:t>amplifier</a:t>
            </a:r>
            <a:endParaRPr lang="de-CH" dirty="0"/>
          </a:p>
          <a:p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E284C02-5A6B-4EF7-8807-E54A8EB3C5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CH" dirty="0"/>
              <a:t>Level </a:t>
            </a:r>
            <a:r>
              <a:rPr lang="de-CH" dirty="0" err="1"/>
              <a:t>shifter</a:t>
            </a:r>
            <a:endParaRPr lang="de-CH" dirty="0"/>
          </a:p>
          <a:p>
            <a:r>
              <a:rPr lang="de-CH" dirty="0"/>
              <a:t>2 </a:t>
            </a:r>
            <a:r>
              <a:rPr lang="de-CH" dirty="0" err="1"/>
              <a:t>relays</a:t>
            </a:r>
            <a:endParaRPr lang="de-CH" dirty="0"/>
          </a:p>
          <a:p>
            <a:r>
              <a:rPr lang="de-CH" dirty="0"/>
              <a:t>12V power </a:t>
            </a:r>
            <a:r>
              <a:rPr lang="de-CH" dirty="0" err="1"/>
              <a:t>supply</a:t>
            </a:r>
            <a:endParaRPr lang="de-CH" dirty="0"/>
          </a:p>
          <a:p>
            <a:r>
              <a:rPr lang="de-CH" dirty="0"/>
              <a:t>CO2 tank</a:t>
            </a:r>
          </a:p>
          <a:p>
            <a:r>
              <a:rPr lang="de-CH" dirty="0"/>
              <a:t>Love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265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83200F-A7A6-4D60-9A74-8B136001E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Functionalities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6BAD7A-00B7-4708-A710-B7D555294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SPI: LCD Screen</a:t>
            </a:r>
          </a:p>
          <a:p>
            <a:r>
              <a:rPr lang="de-CH" dirty="0" err="1"/>
              <a:t>Timer</a:t>
            </a:r>
            <a:r>
              <a:rPr lang="de-CH" dirty="0"/>
              <a:t>: </a:t>
            </a:r>
            <a:r>
              <a:rPr lang="de-CH" dirty="0" err="1"/>
              <a:t>Debouncing</a:t>
            </a:r>
            <a:endParaRPr lang="de-CH" dirty="0"/>
          </a:p>
          <a:p>
            <a:r>
              <a:rPr lang="de-CH" dirty="0"/>
              <a:t>GPIO: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  <a:p>
            <a:r>
              <a:rPr lang="de-CH" dirty="0"/>
              <a:t>ADC: Potentiometer</a:t>
            </a:r>
          </a:p>
          <a:p>
            <a:r>
              <a:rPr lang="de-CH" dirty="0"/>
              <a:t>USART: Communication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51035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 err="1"/>
              <a:t>LCD_Driver</a:t>
            </a:r>
            <a:r>
              <a:rPr lang="de-CH" dirty="0"/>
              <a:t> </a:t>
            </a:r>
            <a:r>
              <a:rPr lang="de-CH" dirty="0" err="1"/>
              <a:t>library</a:t>
            </a:r>
            <a:endParaRPr lang="de-CH" dirty="0"/>
          </a:p>
          <a:p>
            <a:r>
              <a:rPr lang="de-CH" dirty="0"/>
              <a:t>Navigation:</a:t>
            </a:r>
          </a:p>
          <a:p>
            <a:pPr lvl="1"/>
            <a:r>
              <a:rPr lang="de-CH" dirty="0"/>
              <a:t>Move </a:t>
            </a:r>
            <a:r>
              <a:rPr lang="de-CH" dirty="0" err="1"/>
              <a:t>forward</a:t>
            </a:r>
            <a:r>
              <a:rPr lang="de-CH" dirty="0"/>
              <a:t> in </a:t>
            </a:r>
            <a:r>
              <a:rPr lang="de-CH" dirty="0" err="1"/>
              <a:t>menu</a:t>
            </a:r>
            <a:r>
              <a:rPr lang="de-CH" dirty="0"/>
              <a:t> via </a:t>
            </a:r>
            <a:r>
              <a:rPr lang="de-CH" dirty="0" err="1"/>
              <a:t>button</a:t>
            </a:r>
            <a:endParaRPr lang="de-CH" dirty="0"/>
          </a:p>
          <a:p>
            <a:r>
              <a:rPr lang="de-CH" dirty="0"/>
              <a:t>Display </a:t>
            </a:r>
            <a:r>
              <a:rPr lang="de-CH" dirty="0" err="1"/>
              <a:t>prompts</a:t>
            </a:r>
            <a:r>
              <a:rPr lang="de-CH" dirty="0"/>
              <a:t> and </a:t>
            </a:r>
            <a:r>
              <a:rPr lang="de-CH" dirty="0" err="1"/>
              <a:t>results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</p:spTree>
    <p:extLst>
      <p:ext uri="{BB962C8B-B14F-4D97-AF65-F5344CB8AC3E}">
        <p14:creationId xmlns:p14="http://schemas.microsoft.com/office/powerpoint/2010/main" val="2223001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Spi</a:t>
            </a:r>
            <a:r>
              <a:rPr lang="de-CH" dirty="0"/>
              <a:t> – </a:t>
            </a:r>
            <a:r>
              <a:rPr lang="de-CH" dirty="0" err="1"/>
              <a:t>lcd</a:t>
            </a:r>
            <a:r>
              <a:rPr lang="de-CH" dirty="0"/>
              <a:t> screen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128158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int </a:t>
            </a:r>
            <a:r>
              <a:rPr lang="en-US" sz="1600" dirty="0">
                <a:latin typeface="Consolas" panose="020B0609020204030204" pitchFamily="49" charset="0"/>
              </a:rPr>
              <a:t>step = 0;</a:t>
            </a:r>
          </a:p>
          <a:p>
            <a:pPr marL="0" indent="0" algn="l"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pressed)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step ++;</a:t>
            </a:r>
          </a:p>
          <a:p>
            <a:pPr marL="0" indent="0" algn="l">
              <a:buNone/>
            </a:pPr>
            <a:endParaRPr lang="de-CH" sz="28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E079715-DE22-4135-83D2-06255CA1612F}"/>
              </a:ext>
            </a:extLst>
          </p:cNvPr>
          <p:cNvSpPr txBox="1">
            <a:spLocks/>
          </p:cNvSpPr>
          <p:nvPr/>
        </p:nvSpPr>
        <p:spPr>
          <a:xfrm>
            <a:off x="6736080" y="2248360"/>
            <a:ext cx="4815840" cy="3104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menu1_display();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1){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menu2_display();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other_functionalities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else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2)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…</a:t>
            </a:r>
          </a:p>
          <a:p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8733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770021"/>
            <a:ext cx="4815840" cy="5283307"/>
          </a:xfrm>
        </p:spPr>
        <p:txBody>
          <a:bodyPr/>
          <a:lstStyle/>
          <a:p>
            <a:r>
              <a:rPr lang="de-CH" dirty="0"/>
              <a:t>Problem: </a:t>
            </a:r>
            <a:r>
              <a:rPr lang="de-CH" dirty="0" err="1"/>
              <a:t>skip</a:t>
            </a:r>
            <a:r>
              <a:rPr lang="de-CH" dirty="0"/>
              <a:t> </a:t>
            </a:r>
            <a:r>
              <a:rPr lang="de-CH" dirty="0" err="1"/>
              <a:t>step</a:t>
            </a:r>
            <a:r>
              <a:rPr lang="de-CH" dirty="0"/>
              <a:t> in </a:t>
            </a:r>
            <a:r>
              <a:rPr lang="de-CH" dirty="0" err="1"/>
              <a:t>menu</a:t>
            </a:r>
            <a:endParaRPr lang="de-CH" dirty="0"/>
          </a:p>
          <a:p>
            <a:endParaRPr lang="de-CH" dirty="0"/>
          </a:p>
          <a:p>
            <a:endParaRPr lang="de-CH" dirty="0"/>
          </a:p>
          <a:p>
            <a:endParaRPr lang="de-CH" dirty="0"/>
          </a:p>
          <a:p>
            <a:pPr marL="0" indent="0">
              <a:buNone/>
            </a:pPr>
            <a:endParaRPr lang="de-CH" dirty="0"/>
          </a:p>
          <a:p>
            <a:endParaRPr lang="de-CH" dirty="0"/>
          </a:p>
          <a:p>
            <a:r>
              <a:rPr lang="de-CH" dirty="0"/>
              <a:t>Solution: </a:t>
            </a:r>
          </a:p>
          <a:p>
            <a:pPr lvl="1"/>
            <a:r>
              <a:rPr lang="de-CH" dirty="0" err="1"/>
              <a:t>Timer</a:t>
            </a:r>
            <a:r>
              <a:rPr lang="de-CH" dirty="0"/>
              <a:t> in </a:t>
            </a:r>
            <a:r>
              <a:rPr lang="de-CH" dirty="0" err="1"/>
              <a:t>interrupt</a:t>
            </a:r>
            <a:r>
              <a:rPr lang="de-CH" dirty="0"/>
              <a:t> </a:t>
            </a:r>
            <a:r>
              <a:rPr lang="de-CH" dirty="0" err="1"/>
              <a:t>mode</a:t>
            </a:r>
            <a:endParaRPr lang="de-CH" dirty="0"/>
          </a:p>
          <a:p>
            <a:r>
              <a:rPr lang="de-CH"/>
              <a:t>TIM 1</a:t>
            </a:r>
            <a:endParaRPr lang="de-CH" dirty="0"/>
          </a:p>
          <a:p>
            <a:pPr lvl="1"/>
            <a:r>
              <a:rPr lang="de-CH" dirty="0"/>
              <a:t>Internal </a:t>
            </a:r>
            <a:r>
              <a:rPr lang="de-CH" dirty="0" err="1"/>
              <a:t>clock</a:t>
            </a:r>
            <a:endParaRPr lang="de-CH" dirty="0"/>
          </a:p>
          <a:p>
            <a:pPr lvl="1"/>
            <a:r>
              <a:rPr lang="de-CH" dirty="0" err="1"/>
              <a:t>Frequency</a:t>
            </a:r>
            <a:r>
              <a:rPr lang="de-CH" dirty="0"/>
              <a:t> = 20Hz</a:t>
            </a:r>
          </a:p>
          <a:p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General Info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EB1A4C-0B95-4587-8F98-953A6C674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651" y="1294606"/>
            <a:ext cx="5388697" cy="120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94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Timer</a:t>
            </a:r>
            <a:r>
              <a:rPr lang="de-CH" dirty="0"/>
              <a:t> – </a:t>
            </a:r>
            <a:r>
              <a:rPr lang="de-CH" dirty="0" err="1"/>
              <a:t>debouncing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 dirty="0"/>
              <a:t>Pseudocode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284C29E-3F5A-47D1-818B-E1B0DE092B1A}"/>
              </a:ext>
            </a:extLst>
          </p:cNvPr>
          <p:cNvSpPr txBox="1">
            <a:spLocks/>
          </p:cNvSpPr>
          <p:nvPr/>
        </p:nvSpPr>
        <p:spPr>
          <a:xfrm>
            <a:off x="6736079" y="804672"/>
            <a:ext cx="5038825" cy="1778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bool </a:t>
            </a:r>
            <a:r>
              <a:rPr lang="en-US" sz="1600" dirty="0" err="1"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latin typeface="Consolas" panose="020B0609020204030204" pitchFamily="49" charset="0"/>
              </a:rPr>
              <a:t> = true;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(button pressed &amp;&amp;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== true){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start timer;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false;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CH" sz="2800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3E94B92C-9057-47FB-B029-1BA1B5B0DDFD}"/>
              </a:ext>
            </a:extLst>
          </p:cNvPr>
          <p:cNvSpPr txBox="1">
            <a:spLocks/>
          </p:cNvSpPr>
          <p:nvPr/>
        </p:nvSpPr>
        <p:spPr>
          <a:xfrm>
            <a:off x="6736079" y="2775286"/>
            <a:ext cx="5038824" cy="263090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period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elapsed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de-CH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reset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){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step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++;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button_state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stop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e-CH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de-CH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356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D2617-5320-4AE8-A82C-8EC5E3D17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GPIO – </a:t>
            </a:r>
            <a:r>
              <a:rPr lang="de-CH" dirty="0" err="1"/>
              <a:t>weighing</a:t>
            </a:r>
            <a:r>
              <a:rPr lang="de-CH" dirty="0"/>
              <a:t> </a:t>
            </a:r>
            <a:r>
              <a:rPr lang="de-CH" dirty="0" err="1"/>
              <a:t>scale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2DFCD2-B7D1-4B83-A3A0-737C27797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24-Bit ADC: </a:t>
            </a:r>
            <a:r>
              <a:rPr lang="en-US" b="1"/>
              <a:t>HX711</a:t>
            </a:r>
            <a:endParaRPr lang="de-CH" dirty="0"/>
          </a:p>
          <a:p>
            <a:r>
              <a:rPr lang="de-CH" dirty="0"/>
              <a:t>HX711 </a:t>
            </a:r>
            <a:r>
              <a:rPr lang="de-CH" dirty="0" err="1"/>
              <a:t>library</a:t>
            </a:r>
            <a:r>
              <a:rPr lang="de-CH" dirty="0"/>
              <a:t> </a:t>
            </a:r>
          </a:p>
          <a:p>
            <a:r>
              <a:rPr lang="de-CH" dirty="0"/>
              <a:t>2 GPIO </a:t>
            </a:r>
            <a:r>
              <a:rPr lang="de-CH" dirty="0" err="1"/>
              <a:t>pins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DOUT (</a:t>
            </a:r>
            <a:r>
              <a:rPr lang="de-CH" dirty="0" err="1"/>
              <a:t>input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PD_SCK (</a:t>
            </a:r>
            <a:r>
              <a:rPr lang="de-CH" dirty="0" err="1"/>
              <a:t>output</a:t>
            </a:r>
            <a:r>
              <a:rPr lang="de-CH" dirty="0"/>
              <a:t>)</a:t>
            </a:r>
          </a:p>
          <a:p>
            <a:r>
              <a:rPr lang="de-CH" dirty="0" err="1"/>
              <a:t>Calibration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glass</a:t>
            </a:r>
            <a:r>
              <a:rPr lang="de-CH" dirty="0"/>
              <a:t> </a:t>
            </a:r>
            <a:r>
              <a:rPr lang="de-CH" dirty="0" err="1"/>
              <a:t>size</a:t>
            </a:r>
            <a:endParaRPr lang="de-CH" dirty="0"/>
          </a:p>
          <a:p>
            <a:r>
              <a:rPr lang="de-CH" dirty="0"/>
              <a:t>Check </a:t>
            </a:r>
            <a:r>
              <a:rPr lang="de-CH" dirty="0" err="1"/>
              <a:t>weight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stop</a:t>
            </a:r>
            <a:r>
              <a:rPr lang="de-CH" dirty="0"/>
              <a:t> </a:t>
            </a:r>
            <a:r>
              <a:rPr lang="de-CH" dirty="0" err="1"/>
              <a:t>syrup</a:t>
            </a:r>
            <a:r>
              <a:rPr lang="de-CH" dirty="0"/>
              <a:t> at </a:t>
            </a:r>
            <a:r>
              <a:rPr lang="de-CH" dirty="0" err="1"/>
              <a:t>percentage</a:t>
            </a:r>
            <a:endParaRPr lang="de-CH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64F82B-EF12-4719-B12C-C09FA775EC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CH"/>
              <a:t>General Info</a:t>
            </a:r>
            <a:endParaRPr lang="de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252A0E3-EDDC-4C84-AB1F-652D3588D6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65" b="34595"/>
          <a:stretch/>
        </p:blipFill>
        <p:spPr>
          <a:xfrm>
            <a:off x="6488557" y="4790902"/>
            <a:ext cx="5310886" cy="126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16232"/>
      </p:ext>
    </p:extLst>
  </p:cSld>
  <p:clrMapOvr>
    <a:masterClrMapping/>
  </p:clrMapOvr>
</p:sld>
</file>

<file path=ppt/theme/theme1.xml><?xml version="1.0" encoding="utf-8"?>
<a:theme xmlns:a="http://schemas.openxmlformats.org/drawingml/2006/main" name="Pa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Paket</Template>
  <TotalTime>0</TotalTime>
  <Words>420</Words>
  <Application>Microsoft Office PowerPoint</Application>
  <PresentationFormat>Breitbild</PresentationFormat>
  <Paragraphs>122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Consolas</vt:lpstr>
      <vt:lpstr>Gill Sans MT</vt:lpstr>
      <vt:lpstr>Paket</vt:lpstr>
      <vt:lpstr>Syrup dispenser</vt:lpstr>
      <vt:lpstr>features</vt:lpstr>
      <vt:lpstr>hardware</vt:lpstr>
      <vt:lpstr>Functionalities</vt:lpstr>
      <vt:lpstr>Spi – lcd screen</vt:lpstr>
      <vt:lpstr>Spi – lcd screen</vt:lpstr>
      <vt:lpstr>Timer – debouncing</vt:lpstr>
      <vt:lpstr>Timer – debouncing</vt:lpstr>
      <vt:lpstr>GPIO – weighing scale</vt:lpstr>
      <vt:lpstr>adc – potentiometer</vt:lpstr>
      <vt:lpstr>usart – communication</vt:lpstr>
      <vt:lpstr>platform</vt:lpstr>
      <vt:lpstr>Pneumatic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Pogramming of microcontorllers:  Syrup dispenser</dc:title>
  <dc:creator>Franziska Rothen</dc:creator>
  <cp:lastModifiedBy>Franziska Rothen</cp:lastModifiedBy>
  <cp:revision>1</cp:revision>
  <dcterms:created xsi:type="dcterms:W3CDTF">2021-12-20T10:03:41Z</dcterms:created>
  <dcterms:modified xsi:type="dcterms:W3CDTF">2021-12-21T08:24:51Z</dcterms:modified>
</cp:coreProperties>
</file>

<file path=docProps/thumbnail.jpeg>
</file>